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7" r:id="rId10"/>
    <p:sldId id="264" r:id="rId11"/>
    <p:sldId id="26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1E4AEA4-8DFA-4A89-87EB-49C32662AFE0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>
      <p:cViewPr varScale="1">
        <p:scale>
          <a:sx n="118" d="100"/>
          <a:sy n="118" d="100"/>
        </p:scale>
        <p:origin x="198" y="108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2838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3B725B-653D-4166-A8E9-72A38A1847CF}" type="datetimeFigureOut">
              <a:rPr lang="en-US"/>
              <a:t>3/22/2026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861E8E-D392-497B-BB21-122DD7C27CF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08353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3F64CD-0576-4A9A-BD06-7889D6E60BDC}" type="datetimeFigureOut">
              <a:rPr lang="en-US"/>
              <a:t>3/22/2026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55D449-B875-4B8D-8E66-224D27E54C9A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499799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55D449-B875-4B8D-8E66-224D27E54C9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7592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 flip="none" rotWithShape="1">
          <a:gsLst>
            <a:gs pos="0">
              <a:srgbClr val="D9D9D9"/>
            </a:gs>
            <a:gs pos="100000">
              <a:schemeClr val="bg1"/>
            </a:gs>
          </a:gsLst>
          <a:lin ang="81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6225" y="1828800"/>
            <a:ext cx="4098175" cy="317738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6225" y="5181600"/>
            <a:ext cx="4098175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7" name="Picture 6" descr="EKG line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88688" y="-1"/>
            <a:ext cx="7000137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/>
              <a:t>3/22/2026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7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Rectangle"/>
          <p:cNvSpPr/>
          <p:nvPr/>
        </p:nvSpPr>
        <p:spPr>
          <a:xfrm>
            <a:off x="265112" y="228600"/>
            <a:ext cx="11658600" cy="6400800"/>
          </a:xfrm>
          <a:prstGeom prst="rect">
            <a:avLst/>
          </a:prstGeom>
          <a:noFill/>
          <a:ln w="1587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828800"/>
            <a:ext cx="7772400" cy="317738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5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5181600"/>
            <a:ext cx="7772400" cy="685800"/>
          </a:xfrm>
        </p:spPr>
        <p:txBody>
          <a:bodyPr>
            <a:normAutofit/>
          </a:bodyPr>
          <a:lstStyle>
            <a:lvl1pPr marL="0" indent="0">
              <a:buNone/>
              <a:defRPr sz="20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0677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825624"/>
            <a:ext cx="4800600" cy="457517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4600" y="1825624"/>
            <a:ext cx="4800600" cy="457517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/>
              <a:t>3/22/2026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828799"/>
            <a:ext cx="4800600" cy="762000"/>
          </a:xfrm>
        </p:spPr>
        <p:txBody>
          <a:bodyPr anchor="ctr">
            <a:noAutofit/>
          </a:bodyPr>
          <a:lstStyle>
            <a:lvl1pPr marL="0" indent="0">
              <a:buNone/>
              <a:defRPr sz="2400" b="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6800" y="2590799"/>
            <a:ext cx="4800600" cy="381003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24600" y="1828799"/>
            <a:ext cx="4800600" cy="762000"/>
          </a:xfrm>
        </p:spPr>
        <p:txBody>
          <a:bodyPr anchor="ctr">
            <a:noAutofit/>
          </a:bodyPr>
          <a:lstStyle>
            <a:lvl1pPr marL="0" indent="0">
              <a:buNone/>
              <a:defRPr sz="2400" b="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24600" y="2590799"/>
            <a:ext cx="4800600" cy="381003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/>
              <a:t>3/22/2026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/>
              <a:t>3/22/2026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/>
              <a:t>3/22/2026</a:t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descr="Rectangle"/>
          <p:cNvSpPr/>
          <p:nvPr/>
        </p:nvSpPr>
        <p:spPr>
          <a:xfrm>
            <a:off x="7008812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 descr="Rectangle"/>
          <p:cNvSpPr/>
          <p:nvPr/>
        </p:nvSpPr>
        <p:spPr>
          <a:xfrm>
            <a:off x="7255668" y="228600"/>
            <a:ext cx="4686300" cy="6400800"/>
          </a:xfrm>
          <a:prstGeom prst="rect">
            <a:avLst/>
          </a:prstGeom>
          <a:noFill/>
          <a:ln w="1587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  <a:tileRect/>
            </a:gra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32700" y="3200400"/>
            <a:ext cx="3932237" cy="175260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457201"/>
            <a:ext cx="5943600" cy="5943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32699" y="5029200"/>
            <a:ext cx="3932237" cy="1371600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descr="Rectangle"/>
          <p:cNvSpPr/>
          <p:nvPr/>
        </p:nvSpPr>
        <p:spPr>
          <a:xfrm>
            <a:off x="7008812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 descr="Rectangle"/>
          <p:cNvSpPr/>
          <p:nvPr/>
        </p:nvSpPr>
        <p:spPr>
          <a:xfrm>
            <a:off x="7255668" y="228600"/>
            <a:ext cx="4686300" cy="6400800"/>
          </a:xfrm>
          <a:prstGeom prst="rect">
            <a:avLst/>
          </a:prstGeom>
          <a:noFill/>
          <a:ln w="1587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  <a:tileRect/>
            </a:gra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35240" y="3200400"/>
            <a:ext cx="3932237" cy="175260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1" y="0"/>
            <a:ext cx="7008810" cy="6857999"/>
          </a:xfrm>
        </p:spPr>
        <p:txBody>
          <a:bodyPr tIns="4572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35240" y="5029200"/>
            <a:ext cx="3932237" cy="137464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7724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/>
              <a:t>3/22/2026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Rectangle"/>
          <p:cNvSpPr/>
          <p:nvPr/>
        </p:nvSpPr>
        <p:spPr>
          <a:xfrm>
            <a:off x="9982200" y="0"/>
            <a:ext cx="22098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58399" y="457201"/>
            <a:ext cx="2057401" cy="5943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457200"/>
            <a:ext cx="9067800" cy="5943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/>
              <a:t>3/22/2026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9D9D9"/>
            </a:gs>
            <a:gs pos="100000">
              <a:schemeClr val="bg1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d bar" descr="Red bar"/>
          <p:cNvSpPr/>
          <p:nvPr/>
        </p:nvSpPr>
        <p:spPr>
          <a:xfrm>
            <a:off x="1" y="1"/>
            <a:ext cx="12188824" cy="1524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99220"/>
            <a:ext cx="100584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1828799"/>
            <a:ext cx="9144000" cy="4572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481760"/>
            <a:ext cx="7848600" cy="2397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067800" y="6465885"/>
            <a:ext cx="1066800" cy="2397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37CC0096-1860-4642-9CD2-0079EA5E7CD1}" type="datetimeFigureOut">
              <a:rPr lang="en-US" smtClean="0"/>
              <a:pPr/>
              <a:t>3/22/2026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481760"/>
            <a:ext cx="838200" cy="2397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▪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868680" indent="-182563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05156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23444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41732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60020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8308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1" y="914400"/>
            <a:ext cx="4419600" cy="2057400"/>
          </a:xfrm>
        </p:spPr>
        <p:txBody>
          <a:bodyPr/>
          <a:lstStyle/>
          <a:p>
            <a:r>
              <a:rPr lang="zh-CN" altLang="en-US" dirty="0"/>
              <a:t>心肺复苏培训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6225" y="4495800"/>
            <a:ext cx="4098175" cy="137160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By Nicola Chen DNP</a:t>
            </a:r>
          </a:p>
          <a:p>
            <a:r>
              <a:rPr lang="en-US" dirty="0">
                <a:solidFill>
                  <a:schemeClr val="tx1"/>
                </a:solidFill>
              </a:rPr>
              <a:t>03/22/2026</a:t>
            </a:r>
          </a:p>
        </p:txBody>
      </p:sp>
    </p:spTree>
    <p:extLst>
      <p:ext uri="{BB962C8B-B14F-4D97-AF65-F5344CB8AC3E}">
        <p14:creationId xmlns:p14="http://schemas.microsoft.com/office/powerpoint/2010/main" val="435141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检查颈动脉搏动 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1D1C12D-4610-7E7B-0EF1-5B8EE8C186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52600" y="1676400"/>
            <a:ext cx="73152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969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检查气道阻塞</a:t>
            </a:r>
            <a:r>
              <a:rPr lang="en-US" altLang="zh-CN" dirty="0"/>
              <a:t>(</a:t>
            </a:r>
            <a:r>
              <a:rPr lang="zh-CN" altLang="en-US" dirty="0"/>
              <a:t>仰头抬下巴法</a:t>
            </a:r>
            <a:r>
              <a:rPr lang="en-US" altLang="zh-CN" dirty="0"/>
              <a:t>)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79D119-F31B-6AAE-3866-9C36B51AEE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9CB6922-9B6C-B117-BCAF-2A74CD54C7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1843087"/>
            <a:ext cx="9372600" cy="457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620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				</a:t>
            </a:r>
            <a:r>
              <a:rPr lang="ja-JP" altLang="en-US" dirty="0"/>
              <a:t>胸外按压</a:t>
            </a:r>
            <a:endParaRPr lang="en-US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9159A94B-2A2C-FE2A-4323-D1968CA3E2D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783214" y="1600201"/>
            <a:ext cx="6217786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627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			</a:t>
            </a:r>
            <a:r>
              <a:rPr lang="ja-JP" altLang="en-US" dirty="0"/>
              <a:t>使用气囊呼吸器</a:t>
            </a:r>
            <a:endParaRPr lang="en-US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6624A866-0C90-58AE-50AC-A178A3CBBA2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723948" y="1600200"/>
            <a:ext cx="7572451" cy="5158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826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 a Slide Title - 1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/>
              <a:t>		</a:t>
            </a:r>
            <a:r>
              <a:rPr lang="ja-JP" altLang="en-US" dirty="0"/>
              <a:t>人工呼吸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626752-269C-D42C-43CA-DD0016262B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687" y="742950"/>
            <a:ext cx="6615913" cy="4263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718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AED (</a:t>
            </a:r>
            <a:r>
              <a:rPr lang="zh-CN" altLang="en-US" dirty="0"/>
              <a:t>自动体外除颤器</a:t>
            </a:r>
            <a:r>
              <a:rPr lang="en-US" altLang="zh-CN" dirty="0"/>
              <a:t>)</a:t>
            </a:r>
            <a:endParaRPr lang="en-US" dirty="0"/>
          </a:p>
        </p:txBody>
      </p:sp>
      <p:sp>
        <p:nvSpPr>
          <p:cNvPr id="9" name="AutoShape 2" descr="Image result for aed pictures">
            <a:extLst>
              <a:ext uri="{FF2B5EF4-FFF2-40B4-BE49-F238E27FC236}">
                <a16:creationId xmlns:a16="http://schemas.microsoft.com/office/drawing/2014/main" id="{621B51FD-8EA6-6E15-AC69-73E6A6BEA52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733800" y="1752600"/>
            <a:ext cx="2514600" cy="441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641D2F1-2D09-F3CB-BDD2-C649675CA8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1600199"/>
            <a:ext cx="6667500" cy="4876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673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AED </a:t>
            </a:r>
            <a:r>
              <a:rPr lang="zh-CN" altLang="en-US" dirty="0"/>
              <a:t>电极贴片放置位置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6709FD-E951-0C88-C1CE-80735A9100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5437" y="1600199"/>
            <a:ext cx="7396163" cy="5158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100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1C952-3679-8E8A-6E9E-4CE979B23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AED (</a:t>
            </a:r>
            <a:r>
              <a:rPr lang="zh-CN" altLang="en-US" dirty="0"/>
              <a:t>自动体外除颤器</a:t>
            </a:r>
            <a:r>
              <a:rPr lang="en-US" altLang="zh-CN" dirty="0"/>
              <a:t>)</a:t>
            </a:r>
            <a:r>
              <a:rPr lang="ja-JP" altLang="en-US" dirty="0"/>
              <a:t> 操作步骤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BA58A5-ADD1-449C-6903-493232439D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601" y="1696243"/>
            <a:ext cx="5491162" cy="5062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813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83B99D-7029-4BC7-4AF9-E6DBDA1F6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检查婴儿和儿童脉搏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0982415-DA76-C360-1516-26701E4843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600200"/>
            <a:ext cx="8077200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153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8BEBF-6701-348F-EEA9-C43543EC8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		</a:t>
            </a:r>
            <a:r>
              <a:rPr lang="zh-CN" altLang="en-US" dirty="0"/>
              <a:t>婴儿胸外按压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95F540E-38BD-802B-AD70-95FFCE3930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337" y="1752600"/>
            <a:ext cx="6791325" cy="5006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947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Medical Design 16x9">
  <a:themeElements>
    <a:clrScheme name="MedicalHealth">
      <a:dk1>
        <a:sysClr val="windowText" lastClr="000000"/>
      </a:dk1>
      <a:lt1>
        <a:sysClr val="window" lastClr="FFFFFF"/>
      </a:lt1>
      <a:dk2>
        <a:srgbClr val="656367"/>
      </a:dk2>
      <a:lt2>
        <a:srgbClr val="F2F2F2"/>
      </a:lt2>
      <a:accent1>
        <a:srgbClr val="B82D2F"/>
      </a:accent1>
      <a:accent2>
        <a:srgbClr val="333333"/>
      </a:accent2>
      <a:accent3>
        <a:srgbClr val="2B4A63"/>
      </a:accent3>
      <a:accent4>
        <a:srgbClr val="445E45"/>
      </a:accent4>
      <a:accent5>
        <a:srgbClr val="5A3A64"/>
      </a:accent5>
      <a:accent6>
        <a:srgbClr val="DB8526"/>
      </a:accent6>
      <a:hlink>
        <a:srgbClr val="164E6E"/>
      </a:hlink>
      <a:folHlink>
        <a:srgbClr val="667F6D"/>
      </a:folHlink>
    </a:clrScheme>
    <a:fontScheme name="Franklin Gothic Medium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0001141.potx" id="{D7485564-6666-4DDB-B0D3-55F6E694D6E5}" vid="{6E950D30-6FC6-4411-BCFF-468AD9ECA787}"/>
    </a:ext>
  </a:extLst>
</a:theme>
</file>

<file path=ppt/theme/theme2.xml><?xml version="1.0" encoding="utf-8"?>
<a:theme xmlns:a="http://schemas.openxmlformats.org/drawingml/2006/main" name="Office Theme">
  <a:themeElements>
    <a:clrScheme name="MedicalHealth">
      <a:dk1>
        <a:sysClr val="windowText" lastClr="000000"/>
      </a:dk1>
      <a:lt1>
        <a:sysClr val="window" lastClr="FFFFFF"/>
      </a:lt1>
      <a:dk2>
        <a:srgbClr val="656367"/>
      </a:dk2>
      <a:lt2>
        <a:srgbClr val="F2F2F2"/>
      </a:lt2>
      <a:accent1>
        <a:srgbClr val="B82D2F"/>
      </a:accent1>
      <a:accent2>
        <a:srgbClr val="333333"/>
      </a:accent2>
      <a:accent3>
        <a:srgbClr val="2B4A63"/>
      </a:accent3>
      <a:accent4>
        <a:srgbClr val="445E45"/>
      </a:accent4>
      <a:accent5>
        <a:srgbClr val="5A3A64"/>
      </a:accent5>
      <a:accent6>
        <a:srgbClr val="DB8526"/>
      </a:accent6>
      <a:hlink>
        <a:srgbClr val="164E6E"/>
      </a:hlink>
      <a:folHlink>
        <a:srgbClr val="667F6D"/>
      </a:folHlink>
    </a:clrScheme>
    <a:fontScheme name="Franklin Gothic Medium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MedicalHealth">
      <a:dk1>
        <a:sysClr val="windowText" lastClr="000000"/>
      </a:dk1>
      <a:lt1>
        <a:sysClr val="window" lastClr="FFFFFF"/>
      </a:lt1>
      <a:dk2>
        <a:srgbClr val="656367"/>
      </a:dk2>
      <a:lt2>
        <a:srgbClr val="F2F2F2"/>
      </a:lt2>
      <a:accent1>
        <a:srgbClr val="B82D2F"/>
      </a:accent1>
      <a:accent2>
        <a:srgbClr val="333333"/>
      </a:accent2>
      <a:accent3>
        <a:srgbClr val="2B4A63"/>
      </a:accent3>
      <a:accent4>
        <a:srgbClr val="445E45"/>
      </a:accent4>
      <a:accent5>
        <a:srgbClr val="5A3A64"/>
      </a:accent5>
      <a:accent6>
        <a:srgbClr val="DB8526"/>
      </a:accent6>
      <a:hlink>
        <a:srgbClr val="164E6E"/>
      </a:hlink>
      <a:folHlink>
        <a:srgbClr val="667F6D"/>
      </a:folHlink>
    </a:clrScheme>
    <a:fontScheme name="Franklin Gothic Medium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Medical design presentation (widescreen)</Template>
  <TotalTime>49</TotalTime>
  <Words>113</Words>
  <Application>Microsoft Office PowerPoint</Application>
  <PresentationFormat>Widescreen</PresentationFormat>
  <Paragraphs>15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Franklin Gothic Medium</vt:lpstr>
      <vt:lpstr>Medical Design 16x9</vt:lpstr>
      <vt:lpstr>心肺复苏培训</vt:lpstr>
      <vt:lpstr>检查颈动脉搏动 </vt:lpstr>
      <vt:lpstr>检查气道阻塞(仰头抬下巴法)</vt:lpstr>
      <vt:lpstr>    胸外按压</vt:lpstr>
      <vt:lpstr>   使用气囊呼吸器</vt:lpstr>
      <vt:lpstr>Add a Slide Title - 1</vt:lpstr>
      <vt:lpstr>AED (自动体外除颤器)</vt:lpstr>
      <vt:lpstr>AED 电极贴片放置位置</vt:lpstr>
      <vt:lpstr>AED (自动体外除颤器) 操作步骤</vt:lpstr>
      <vt:lpstr>检查婴儿和儿童脉搏</vt:lpstr>
      <vt:lpstr>  婴儿胸外按压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Pearl Chen</dc:creator>
  <cp:lastModifiedBy>Pearl Chen</cp:lastModifiedBy>
  <cp:revision>2</cp:revision>
  <dcterms:created xsi:type="dcterms:W3CDTF">2026-03-22T12:23:33Z</dcterms:created>
  <dcterms:modified xsi:type="dcterms:W3CDTF">2026-03-22T13:12:54Z</dcterms:modified>
</cp:coreProperties>
</file>